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439163"/>
              <a:ext cx="3777563" cy="233701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640000">
            <a:off x="17723621" y="7510904"/>
            <a:ext cx="246952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00" dirty="0">
                <a:solidFill>
                  <a:srgbClr val="0A2A60"/>
                </a:solidFill>
                <a:latin typeface="Trebuchet MS"/>
                <a:cs typeface="Trebuchet MS"/>
              </a:rPr>
              <a:t>24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84383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72219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86892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312342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76696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5" y="9356422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2024-12-10T04:27:26Z</dcterms:created>
  <dcterms:modified xsi:type="dcterms:W3CDTF">2024-12-10T04:29:29Z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